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62" r:id="rId4"/>
    <p:sldId id="263" r:id="rId5"/>
    <p:sldId id="264" r:id="rId6"/>
    <p:sldId id="266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1713" autoAdjust="0"/>
  </p:normalViewPr>
  <p:slideViewPr>
    <p:cSldViewPr snapToObjects="1">
      <p:cViewPr varScale="1">
        <p:scale>
          <a:sx n="105" d="100"/>
          <a:sy n="105" d="100"/>
        </p:scale>
        <p:origin x="-816" y="-112"/>
      </p:cViewPr>
      <p:guideLst>
        <p:guide orient="horz" pos="2160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9078-335E-8349-8807-A62E947089F1}" type="datetimeFigureOut">
              <a:rPr lang="fr-FR" smtClean="0"/>
              <a:pPr/>
              <a:t>25/07/17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99BC4-4DD6-074E-A1E2-4D2B6440DA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39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BA9-CE27-444C-B0B0-C45213305D40}" type="datetimeFigureOut">
              <a:rPr lang="fr-FR" smtClean="0"/>
              <a:pPr/>
              <a:t>25/07/17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DB9-DDB6-E14D-A104-9EA393191A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3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BA9-CE27-444C-B0B0-C45213305D40}" type="datetimeFigureOut">
              <a:rPr lang="fr-FR" smtClean="0"/>
              <a:pPr/>
              <a:t>25/07/17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DB9-DDB6-E14D-A104-9EA393191A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217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BA9-CE27-444C-B0B0-C45213305D40}" type="datetimeFigureOut">
              <a:rPr lang="fr-FR" smtClean="0"/>
              <a:pPr/>
              <a:t>25/07/17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DB9-DDB6-E14D-A104-9EA393191A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865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BA9-CE27-444C-B0B0-C45213305D40}" type="datetimeFigureOut">
              <a:rPr lang="fr-FR" smtClean="0"/>
              <a:pPr/>
              <a:t>25/07/17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DB9-DDB6-E14D-A104-9EA393191A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524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BA9-CE27-444C-B0B0-C45213305D40}" type="datetimeFigureOut">
              <a:rPr lang="fr-FR" smtClean="0"/>
              <a:pPr/>
              <a:t>25/07/17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DB9-DDB6-E14D-A104-9EA393191A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704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BA9-CE27-444C-B0B0-C45213305D40}" type="datetimeFigureOut">
              <a:rPr lang="fr-FR" smtClean="0"/>
              <a:pPr/>
              <a:t>25/07/17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DB9-DDB6-E14D-A104-9EA393191A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427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BA9-CE27-444C-B0B0-C45213305D40}" type="datetimeFigureOut">
              <a:rPr lang="fr-FR" smtClean="0"/>
              <a:pPr/>
              <a:t>25/07/17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DB9-DDB6-E14D-A104-9EA393191A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49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BA9-CE27-444C-B0B0-C45213305D40}" type="datetimeFigureOut">
              <a:rPr lang="fr-FR" smtClean="0"/>
              <a:pPr/>
              <a:t>25/07/17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DB9-DDB6-E14D-A104-9EA393191A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134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BA9-CE27-444C-B0B0-C45213305D40}" type="datetimeFigureOut">
              <a:rPr lang="fr-FR" smtClean="0"/>
              <a:pPr/>
              <a:t>25/07/17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DB9-DDB6-E14D-A104-9EA393191A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89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BA9-CE27-444C-B0B0-C45213305D40}" type="datetimeFigureOut">
              <a:rPr lang="fr-FR" smtClean="0"/>
              <a:pPr/>
              <a:t>25/07/17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DB9-DDB6-E14D-A104-9EA393191A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11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BA9-CE27-444C-B0B0-C45213305D40}" type="datetimeFigureOut">
              <a:rPr lang="fr-FR" smtClean="0"/>
              <a:pPr/>
              <a:t>25/07/17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DB9-DDB6-E14D-A104-9EA393191A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026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E5BA9-CE27-444C-B0B0-C45213305D40}" type="datetimeFigureOut">
              <a:rPr lang="fr-FR" smtClean="0"/>
              <a:pPr/>
              <a:t>25/07/17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29DB9-DDB6-E14D-A104-9EA393191A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42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 txBox="1">
            <a:spLocks/>
          </p:cNvSpPr>
          <p:nvPr/>
        </p:nvSpPr>
        <p:spPr>
          <a:xfrm>
            <a:off x="683568" y="2940061"/>
            <a:ext cx="3456384" cy="488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RENOUÉE DU JAPON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93" y="116632"/>
            <a:ext cx="4327562" cy="28797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21" y="1772815"/>
            <a:ext cx="1648934" cy="12351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55" y="128128"/>
            <a:ext cx="4327562" cy="287979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666" y="3468269"/>
            <a:ext cx="4327562" cy="287979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716" y="5088171"/>
            <a:ext cx="1648934" cy="12351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783" y="1761319"/>
            <a:ext cx="1648934" cy="1235109"/>
          </a:xfrm>
          <a:prstGeom prst="rect">
            <a:avLst/>
          </a:prstGeom>
        </p:spPr>
      </p:pic>
      <p:sp>
        <p:nvSpPr>
          <p:cNvPr id="17" name="Sous-titre 2"/>
          <p:cNvSpPr txBox="1">
            <a:spLocks/>
          </p:cNvSpPr>
          <p:nvPr/>
        </p:nvSpPr>
        <p:spPr>
          <a:xfrm>
            <a:off x="5148064" y="6355392"/>
            <a:ext cx="3456384" cy="488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RENOUÉE DU JAPON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5148064" y="2972179"/>
            <a:ext cx="3456384" cy="488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RENOUÉE DU JAPON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Sous-titre 2"/>
          <p:cNvSpPr txBox="1">
            <a:spLocks/>
          </p:cNvSpPr>
          <p:nvPr/>
        </p:nvSpPr>
        <p:spPr>
          <a:xfrm>
            <a:off x="467544" y="6345548"/>
            <a:ext cx="3456384" cy="488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RENOUÉE DU JAPON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5" y="3460638"/>
            <a:ext cx="4327562" cy="287979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093" y="5112956"/>
            <a:ext cx="1648934" cy="12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177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4174913" cy="3131185"/>
          </a:xfrm>
          <a:prstGeom prst="rect">
            <a:avLst/>
          </a:prstGeom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827584" y="3098475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ÉCREVISSE AMÉRICAINE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87" y="3465191"/>
            <a:ext cx="4174913" cy="31311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33" y="29206"/>
            <a:ext cx="4174913" cy="313118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633" y="3465191"/>
            <a:ext cx="4174913" cy="3131185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5292080" y="3128281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ÉCREVISSE AMÉRICAINE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Sous-titre 2"/>
          <p:cNvSpPr txBox="1">
            <a:spLocks/>
          </p:cNvSpPr>
          <p:nvPr/>
        </p:nvSpPr>
        <p:spPr>
          <a:xfrm>
            <a:off x="858877" y="6497960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ÉCREVISSE AMÉRICAINE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5119747" y="6497960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ÉCREVISSE AMÉRICAINE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188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206"/>
            <a:ext cx="4174913" cy="3131185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827584" y="3098475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ÉCREVISSE AMÉRICAINE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r="51117"/>
          <a:stretch/>
        </p:blipFill>
        <p:spPr>
          <a:xfrm>
            <a:off x="4860032" y="29206"/>
            <a:ext cx="4032448" cy="3153639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5217048" y="3145165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ÉCREVISSE À PIEDS BLANCS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r="51117"/>
          <a:stretch/>
        </p:blipFill>
        <p:spPr>
          <a:xfrm>
            <a:off x="215870" y="3458515"/>
            <a:ext cx="4032448" cy="315363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r="51117"/>
          <a:stretch/>
        </p:blipFill>
        <p:spPr>
          <a:xfrm>
            <a:off x="4860032" y="3444132"/>
            <a:ext cx="4032448" cy="3153639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5148064" y="6497960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ÉCREVISSE À PIEDS BLANCS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395536" y="6504113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ÉCREVISSE À PIEDS BLANCS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357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683568" y="3068960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ÉCREVISSE À PIEDS BLANCS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51117"/>
          <a:stretch/>
        </p:blipFill>
        <p:spPr>
          <a:xfrm>
            <a:off x="467544" y="44624"/>
            <a:ext cx="3960440" cy="309732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616" y="3491330"/>
            <a:ext cx="4027829" cy="30169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4514158"/>
            <a:ext cx="1404124" cy="1994155"/>
          </a:xfrm>
          <a:prstGeom prst="rect">
            <a:avLst/>
          </a:prstGeom>
        </p:spPr>
      </p:pic>
      <p:sp>
        <p:nvSpPr>
          <p:cNvPr id="16" name="Sous-titre 2"/>
          <p:cNvSpPr txBox="1">
            <a:spLocks/>
          </p:cNvSpPr>
          <p:nvPr/>
        </p:nvSpPr>
        <p:spPr>
          <a:xfrm>
            <a:off x="5292080" y="6497960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PRÊLE DES MARAIS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55" y="3459856"/>
            <a:ext cx="4027829" cy="301698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860" y="4479630"/>
            <a:ext cx="1404124" cy="1994155"/>
          </a:xfrm>
          <a:prstGeom prst="rect">
            <a:avLst/>
          </a:prstGeom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971600" y="6470340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PRÊLE DES MARAIS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/>
          <a:srcRect r="51117"/>
          <a:stretch/>
        </p:blipFill>
        <p:spPr>
          <a:xfrm>
            <a:off x="4860032" y="29206"/>
            <a:ext cx="4032448" cy="3153639"/>
          </a:xfrm>
          <a:prstGeom prst="rect">
            <a:avLst/>
          </a:prstGeom>
        </p:spPr>
      </p:pic>
      <p:sp>
        <p:nvSpPr>
          <p:cNvPr id="23" name="Sous-titre 2"/>
          <p:cNvSpPr txBox="1">
            <a:spLocks/>
          </p:cNvSpPr>
          <p:nvPr/>
        </p:nvSpPr>
        <p:spPr>
          <a:xfrm>
            <a:off x="5217048" y="3145165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ÉCREVISSE À PIEDS BLANCS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608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0" y="3429000"/>
            <a:ext cx="4248472" cy="31895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64" y="5272025"/>
            <a:ext cx="1697345" cy="1335066"/>
          </a:xfrm>
          <a:prstGeom prst="rect">
            <a:avLst/>
          </a:prstGeom>
        </p:spPr>
      </p:pic>
      <p:sp>
        <p:nvSpPr>
          <p:cNvPr id="15" name="Sous-titre 2"/>
          <p:cNvSpPr txBox="1">
            <a:spLocks/>
          </p:cNvSpPr>
          <p:nvPr/>
        </p:nvSpPr>
        <p:spPr>
          <a:xfrm>
            <a:off x="395536" y="6550322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JONC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429000"/>
            <a:ext cx="4248472" cy="3189544"/>
          </a:xfrm>
          <a:prstGeom prst="rect">
            <a:avLst/>
          </a:prstGeom>
        </p:spPr>
      </p:pic>
      <p:sp>
        <p:nvSpPr>
          <p:cNvPr id="17" name="Sous-titre 2"/>
          <p:cNvSpPr txBox="1">
            <a:spLocks/>
          </p:cNvSpPr>
          <p:nvPr/>
        </p:nvSpPr>
        <p:spPr>
          <a:xfrm>
            <a:off x="5076056" y="6574329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JONC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5280787"/>
            <a:ext cx="1697345" cy="133506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/>
          <a:srcRect l="11413" t="23829" r="6326" b="18321"/>
          <a:stretch/>
        </p:blipFill>
        <p:spPr>
          <a:xfrm rot="16200000">
            <a:off x="4393622" y="1087098"/>
            <a:ext cx="2278731" cy="120189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/>
          <a:srcRect l="11413" t="23829" r="6326" b="18321"/>
          <a:stretch/>
        </p:blipFill>
        <p:spPr>
          <a:xfrm>
            <a:off x="6739061" y="1867066"/>
            <a:ext cx="2278731" cy="120189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/>
          <a:srcRect l="11413" t="23829" r="6326" b="18321"/>
          <a:stretch/>
        </p:blipFill>
        <p:spPr>
          <a:xfrm>
            <a:off x="6719370" y="188640"/>
            <a:ext cx="2278731" cy="1201894"/>
          </a:xfrm>
          <a:prstGeom prst="rect">
            <a:avLst/>
          </a:prstGeom>
        </p:spPr>
      </p:pic>
      <p:sp>
        <p:nvSpPr>
          <p:cNvPr id="24" name="Sous-titre 2"/>
          <p:cNvSpPr txBox="1">
            <a:spLocks/>
          </p:cNvSpPr>
          <p:nvPr/>
        </p:nvSpPr>
        <p:spPr>
          <a:xfrm>
            <a:off x="683568" y="2940061"/>
            <a:ext cx="3456384" cy="488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RENOUÉE DU JAPON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93" y="116632"/>
            <a:ext cx="4327562" cy="28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132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/>
          <p:cNvSpPr txBox="1">
            <a:spLocks/>
          </p:cNvSpPr>
          <p:nvPr/>
        </p:nvSpPr>
        <p:spPr>
          <a:xfrm>
            <a:off x="611560" y="3068960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SAULE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5148064" y="3142389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SAULE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t="16528" r="33403"/>
          <a:stretch/>
        </p:blipFill>
        <p:spPr>
          <a:xfrm>
            <a:off x="539552" y="3429000"/>
            <a:ext cx="3888432" cy="322293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t="16528" r="33403"/>
          <a:stretch/>
        </p:blipFill>
        <p:spPr>
          <a:xfrm>
            <a:off x="4768481" y="3502429"/>
            <a:ext cx="3888432" cy="3222938"/>
          </a:xfrm>
          <a:prstGeom prst="rect">
            <a:avLst/>
          </a:prstGeom>
        </p:spPr>
      </p:pic>
      <p:pic>
        <p:nvPicPr>
          <p:cNvPr id="11" name="Image 10" descr="sa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228601"/>
            <a:ext cx="2533601" cy="2840360"/>
          </a:xfrm>
          <a:prstGeom prst="rect">
            <a:avLst/>
          </a:prstGeom>
        </p:spPr>
      </p:pic>
      <p:pic>
        <p:nvPicPr>
          <p:cNvPr id="14" name="Image 13" descr="sa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99" y="228601"/>
            <a:ext cx="2533601" cy="28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14940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55</Words>
  <Application>Microsoft Macintosh PowerPoint</Application>
  <PresentationFormat>Présentation à l'écran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noemie</dc:creator>
  <cp:lastModifiedBy>Audrey Hannecart</cp:lastModifiedBy>
  <cp:revision>32</cp:revision>
  <cp:lastPrinted>2016-03-22T15:06:34Z</cp:lastPrinted>
  <dcterms:created xsi:type="dcterms:W3CDTF">2017-07-25T07:15:17Z</dcterms:created>
  <dcterms:modified xsi:type="dcterms:W3CDTF">2017-07-25T07:26:21Z</dcterms:modified>
</cp:coreProperties>
</file>