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 snapToGrid="0" snapToObjects="1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F4CA-B8E0-494A-A755-930592B913CD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515C-ABA1-7A4A-8058-F35A22BCA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ibellule Françoise Chapu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" y="287992"/>
            <a:ext cx="3945711" cy="25674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55587" y="2956576"/>
            <a:ext cx="96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Libellule</a:t>
            </a:r>
          </a:p>
        </p:txBody>
      </p:sp>
      <p:pic>
        <p:nvPicPr>
          <p:cNvPr id="6" name="Image 5" descr="demoiselle - Francoise Chap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16" y="287993"/>
            <a:ext cx="2988315" cy="2567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32687" y="2982482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Demoiselle</a:t>
            </a:r>
          </a:p>
        </p:txBody>
      </p:sp>
      <p:pic>
        <p:nvPicPr>
          <p:cNvPr id="8" name="Image 7" descr="Grenouille rousse_Luc Me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09" y="3649301"/>
            <a:ext cx="3945711" cy="262773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38077" y="6361871"/>
            <a:ext cx="182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Grenouille rousse</a:t>
            </a:r>
          </a:p>
        </p:txBody>
      </p:sp>
      <p:pic>
        <p:nvPicPr>
          <p:cNvPr id="10" name="Image 9" descr="Salamandre tachetée-Luc Me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412" y="3649301"/>
            <a:ext cx="3945710" cy="262773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180102" y="6361869"/>
            <a:ext cx="129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Salamandre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96CD371-1F18-584E-B1F2-D875192BBAA4}"/>
              </a:ext>
            </a:extLst>
          </p:cNvPr>
          <p:cNvSpPr txBox="1"/>
          <p:nvPr/>
        </p:nvSpPr>
        <p:spPr>
          <a:xfrm>
            <a:off x="3036277" y="0"/>
            <a:ext cx="3945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BD-Seance6-cartes-jeu-du-beret-mare_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ris Françoise Chapu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4461" y="48181"/>
            <a:ext cx="2579252" cy="36870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4847" y="3341968"/>
            <a:ext cx="152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Iris des marais</a:t>
            </a:r>
          </a:p>
        </p:txBody>
      </p:sp>
      <p:pic>
        <p:nvPicPr>
          <p:cNvPr id="4" name="Image 3" descr="massette Françoise Chap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28067" y="-140631"/>
            <a:ext cx="2422193" cy="39847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93499" y="3160528"/>
            <a:ext cx="104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Massette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75" y="3856120"/>
            <a:ext cx="3547454" cy="2663254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815261" y="6600916"/>
            <a:ext cx="2765812" cy="300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Jonc</a:t>
            </a:r>
          </a:p>
        </p:txBody>
      </p:sp>
      <p:pic>
        <p:nvPicPr>
          <p:cNvPr id="11" name="Image 10" descr="NÉNUPH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3" y="3788080"/>
            <a:ext cx="3993798" cy="266325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468227" y="6488668"/>
            <a:ext cx="112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Nénuphar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erris - Ges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728" y="3788080"/>
            <a:ext cx="3241526" cy="26632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93423" y="6519374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Gerris</a:t>
            </a:r>
          </a:p>
        </p:txBody>
      </p:sp>
      <p:pic>
        <p:nvPicPr>
          <p:cNvPr id="5" name="Image 4" descr="héron recadre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20478" y="-491581"/>
            <a:ext cx="2450287" cy="37509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86493" y="2744336"/>
            <a:ext cx="76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Héron</a:t>
            </a:r>
          </a:p>
        </p:txBody>
      </p:sp>
      <p:pic>
        <p:nvPicPr>
          <p:cNvPr id="7" name="Image 6" descr="COULEUV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309" y="158762"/>
            <a:ext cx="3677345" cy="24502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88384" y="2661730"/>
            <a:ext cx="192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Couleuvre à collier</a:t>
            </a:r>
          </a:p>
        </p:txBody>
      </p:sp>
      <p:pic>
        <p:nvPicPr>
          <p:cNvPr id="9" name="Image 8" descr="FOULQUE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36" y="3788080"/>
            <a:ext cx="3313153" cy="248441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08635" y="6334708"/>
            <a:ext cx="94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Foulque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</Words>
  <Application>Microsoft Macintosh PowerPoint</Application>
  <PresentationFormat>Affichage à l'écran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Company>réseau Empreintes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Audrey Hannecart</dc:creator>
  <cp:lastModifiedBy>Microsoft Office User</cp:lastModifiedBy>
  <cp:revision>4</cp:revision>
  <dcterms:created xsi:type="dcterms:W3CDTF">2017-07-26T06:44:48Z</dcterms:created>
  <dcterms:modified xsi:type="dcterms:W3CDTF">2020-09-16T13:34:07Z</dcterms:modified>
</cp:coreProperties>
</file>