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 snapToObjects="1">
      <p:cViewPr varScale="1">
        <p:scale>
          <a:sx n="82" d="100"/>
          <a:sy n="82" d="100"/>
        </p:scale>
        <p:origin x="3072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1958-36DE-9E46-A7D4-E263EDD603EE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CF918-3366-2F48-90E0-5FB2ECD7629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ncien seu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07" y="463926"/>
            <a:ext cx="5395460" cy="35969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22666" y="4082306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1</a:t>
            </a:r>
          </a:p>
        </p:txBody>
      </p:sp>
      <p:pic>
        <p:nvPicPr>
          <p:cNvPr id="6" name="Image 5" descr="gor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8" y="4950973"/>
            <a:ext cx="5395460" cy="35833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22666" y="8565343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DAA263-FAEC-EF49-BAC4-5E6765F987B7}"/>
              </a:ext>
            </a:extLst>
          </p:cNvPr>
          <p:cNvSpPr txBox="1"/>
          <p:nvPr/>
        </p:nvSpPr>
        <p:spPr>
          <a:xfrm>
            <a:off x="2014779" y="24659"/>
            <a:ext cx="531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BD-Seance5-photos-obstacles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AND BAR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4" y="262516"/>
            <a:ext cx="5132190" cy="38467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22666" y="4082306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3</a:t>
            </a:r>
          </a:p>
        </p:txBody>
      </p:sp>
      <p:pic>
        <p:nvPicPr>
          <p:cNvPr id="4" name="Image 3" descr="embâc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44" y="4763245"/>
            <a:ext cx="5116844" cy="38369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22666" y="86001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atard d'eau - écl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0" y="296862"/>
            <a:ext cx="5047259" cy="37854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22666" y="4082306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22666" y="8600184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6</a:t>
            </a:r>
          </a:p>
        </p:txBody>
      </p:sp>
      <p:pic>
        <p:nvPicPr>
          <p:cNvPr id="5" name="Image 4" descr="seuil natur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90" y="4814738"/>
            <a:ext cx="5047260" cy="3785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2666" y="4082306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22666" y="86001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8</a:t>
            </a:r>
          </a:p>
        </p:txBody>
      </p:sp>
      <p:pic>
        <p:nvPicPr>
          <p:cNvPr id="4" name="Image 3" descr="seuil pour us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54" y="377594"/>
            <a:ext cx="4976480" cy="3704712"/>
          </a:xfrm>
          <a:prstGeom prst="rect">
            <a:avLst/>
          </a:prstGeom>
        </p:spPr>
      </p:pic>
      <p:pic>
        <p:nvPicPr>
          <p:cNvPr id="5" name="Image 4" descr="embâcl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54" y="5282531"/>
            <a:ext cx="4976480" cy="33176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2666" y="4082306"/>
            <a:ext cx="91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22666" y="8600184"/>
            <a:ext cx="10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 10</a:t>
            </a:r>
          </a:p>
        </p:txBody>
      </p:sp>
      <p:pic>
        <p:nvPicPr>
          <p:cNvPr id="6" name="Image 5" descr="barrage de pierre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5" y="95250"/>
            <a:ext cx="5242654" cy="3931279"/>
          </a:xfrm>
          <a:prstGeom prst="rect">
            <a:avLst/>
          </a:prstGeom>
        </p:spPr>
      </p:pic>
      <p:pic>
        <p:nvPicPr>
          <p:cNvPr id="7" name="Image 6" descr="seuil naturel + encombr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57" y="5672136"/>
            <a:ext cx="5257802" cy="2628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Macintosh PowerPoint</Application>
  <PresentationFormat>Affichage à l'écran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réseau Empreintes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Audrey Hannecart</dc:creator>
  <cp:lastModifiedBy>Microsoft Office User</cp:lastModifiedBy>
  <cp:revision>2</cp:revision>
  <dcterms:created xsi:type="dcterms:W3CDTF">2017-07-26T08:18:19Z</dcterms:created>
  <dcterms:modified xsi:type="dcterms:W3CDTF">2020-09-16T13:32:05Z</dcterms:modified>
</cp:coreProperties>
</file>